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1" r:id="rId10"/>
    <p:sldId id="262" r:id="rId11"/>
    <p:sldId id="263" r:id="rId12"/>
    <p:sldId id="264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69DBF9F-2EB5-461C-93E6-A8233066D2FB}" type="datetimeFigureOut">
              <a:rPr lang="en-US" smtClean="0"/>
              <a:t>8/17/2010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AADC1BA-EC5F-4774-85BD-99D090C03D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kmhinger@vbschools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N2I1pWXjX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Sharing Thoughts &amp; Ideas</a:t>
            </a:r>
            <a:br>
              <a:rPr lang="en-US" dirty="0" smtClean="0"/>
            </a:br>
            <a:r>
              <a:rPr lang="en-US" dirty="0" smtClean="0"/>
              <a:t>Through Writing with a Blog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000" dirty="0" smtClean="0"/>
              <a:t>Kristi Hingerty</a:t>
            </a:r>
          </a:p>
          <a:p>
            <a:pPr algn="r"/>
            <a:r>
              <a:rPr lang="en-US" sz="2000" dirty="0" smtClean="0"/>
              <a:t>Computer Resource Specialist</a:t>
            </a:r>
          </a:p>
          <a:p>
            <a:pPr algn="r"/>
            <a:r>
              <a:rPr lang="en-US" sz="2000" dirty="0" smtClean="0"/>
              <a:t>Birdneck Elementary</a:t>
            </a:r>
            <a:endParaRPr lang="en-US" sz="2000" dirty="0"/>
          </a:p>
        </p:txBody>
      </p:sp>
      <p:pic>
        <p:nvPicPr>
          <p:cNvPr id="1026" name="Picture 2" descr="C:\Documents and Settings\kmhinger\Local Settings\Temporary Internet Files\Content.IE5\C71D9T60\MC9000711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724400"/>
            <a:ext cx="1828800" cy="191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Audience</a:t>
            </a:r>
          </a:p>
          <a:p>
            <a:pPr lvl="1"/>
            <a:r>
              <a:rPr lang="en-US" dirty="0" smtClean="0"/>
              <a:t>Could include </a:t>
            </a:r>
          </a:p>
          <a:p>
            <a:pPr lvl="2"/>
            <a:r>
              <a:rPr lang="en-US" dirty="0" smtClean="0"/>
              <a:t>parents, </a:t>
            </a:r>
          </a:p>
          <a:p>
            <a:pPr lvl="2"/>
            <a:r>
              <a:rPr lang="en-US" dirty="0" smtClean="0"/>
              <a:t>other students in the school, </a:t>
            </a:r>
          </a:p>
          <a:p>
            <a:pPr lvl="2"/>
            <a:r>
              <a:rPr lang="en-US" dirty="0" smtClean="0"/>
              <a:t>students at other schools</a:t>
            </a:r>
          </a:p>
          <a:p>
            <a:pPr lvl="2"/>
            <a:r>
              <a:rPr lang="en-US" dirty="0" smtClean="0"/>
              <a:t>Another audience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</a:p>
          <a:p>
            <a:pPr lvl="1"/>
            <a:r>
              <a:rPr lang="en-US" dirty="0" smtClean="0"/>
              <a:t>Two-way communication between blog author and reader</a:t>
            </a:r>
          </a:p>
          <a:p>
            <a:pPr lvl="1"/>
            <a:r>
              <a:rPr lang="en-US" dirty="0" smtClean="0"/>
              <a:t>“Netiquette”</a:t>
            </a:r>
          </a:p>
          <a:p>
            <a:pPr lvl="1"/>
            <a:r>
              <a:rPr lang="en-US" dirty="0" smtClean="0"/>
              <a:t>Be respectful</a:t>
            </a:r>
          </a:p>
          <a:p>
            <a:pPr lvl="1"/>
            <a:r>
              <a:rPr lang="en-US" dirty="0" smtClean="0"/>
              <a:t>Spam-use privacy settings and comment moderation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Start Blogging?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“Creating an Edublogs Blog” handout</a:t>
            </a:r>
          </a:p>
          <a:p>
            <a:pPr lvl="1"/>
            <a:r>
              <a:rPr lang="en-US" dirty="0" smtClean="0"/>
              <a:t>Create a blog and add a post</a:t>
            </a:r>
          </a:p>
          <a:p>
            <a:pPr lvl="1"/>
            <a:r>
              <a:rPr lang="en-US" dirty="0" smtClean="0"/>
              <a:t>Visit a neighbor’s blog and leave a comment</a:t>
            </a:r>
          </a:p>
          <a:p>
            <a:pPr lvl="1"/>
            <a:r>
              <a:rPr lang="en-US" dirty="0" smtClean="0"/>
              <a:t>Manage your blog from the Dashboard</a:t>
            </a:r>
          </a:p>
          <a:p>
            <a:r>
              <a:rPr lang="en-US" dirty="0" smtClean="0"/>
              <a:t>For more resources, check out crsblog.wikispaces.com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Wrapping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Blogging opens doors for students to share ideas and thoughts with anyone anywhere</a:t>
            </a:r>
          </a:p>
          <a:p>
            <a:r>
              <a:rPr lang="en-US" dirty="0" smtClean="0"/>
              <a:t>Blogging authenticates writing and facilitates communication</a:t>
            </a:r>
          </a:p>
          <a:p>
            <a:r>
              <a:rPr lang="en-US" dirty="0" smtClean="0"/>
              <a:t>Blogging encourages students to write across the curriculum</a:t>
            </a:r>
          </a:p>
          <a:p>
            <a:r>
              <a:rPr lang="en-US" dirty="0" smtClean="0"/>
              <a:t>Blogging provides teachers with a quick and easy communication tool for parents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Wrapping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 questions or would like to share your blog activity, please email me at </a:t>
            </a:r>
            <a:r>
              <a:rPr lang="en-US" dirty="0" smtClean="0">
                <a:hlinkClick r:id="rId2"/>
              </a:rPr>
              <a:t>kmhinger@vbschools.com</a:t>
            </a:r>
            <a:endParaRPr lang="en-US" dirty="0" smtClean="0"/>
          </a:p>
          <a:p>
            <a:r>
              <a:rPr lang="en-US" dirty="0" smtClean="0"/>
              <a:t>Course evaluation</a:t>
            </a:r>
          </a:p>
          <a:p>
            <a:r>
              <a:rPr lang="en-US" dirty="0" smtClean="0"/>
              <a:t>Thank you for coming!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Blog Anyway?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give it a try!</a:t>
            </a:r>
          </a:p>
          <a:p>
            <a:r>
              <a:rPr lang="en-US" dirty="0" smtClean="0"/>
              <a:t>Make sure the compute is logged in as ebicr01</a:t>
            </a:r>
          </a:p>
          <a:p>
            <a:r>
              <a:rPr lang="en-US" dirty="0" smtClean="0"/>
              <a:t>Open the shortcuts folder</a:t>
            </a:r>
          </a:p>
          <a:p>
            <a:r>
              <a:rPr lang="en-US" dirty="0" smtClean="0"/>
              <a:t>Open the shortcut titled “Transforming Teaching &amp; Learning with Technology”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Blog Anyway?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Blogging in Plain English</a:t>
            </a:r>
            <a:endParaRPr lang="en-US" dirty="0" smtClean="0"/>
          </a:p>
          <a:p>
            <a:r>
              <a:rPr lang="en-US" dirty="0" smtClean="0"/>
              <a:t>Web + logging = Blogging</a:t>
            </a:r>
          </a:p>
          <a:p>
            <a:r>
              <a:rPr lang="en-US" dirty="0" smtClean="0"/>
              <a:t>Diary/Journal</a:t>
            </a:r>
          </a:p>
          <a:p>
            <a:r>
              <a:rPr lang="en-US" dirty="0" smtClean="0"/>
              <a:t>Collaborative space</a:t>
            </a:r>
          </a:p>
          <a:p>
            <a:r>
              <a:rPr lang="en-US" dirty="0" smtClean="0"/>
              <a:t>News outlet</a:t>
            </a:r>
          </a:p>
          <a:p>
            <a:r>
              <a:rPr lang="en-US" dirty="0" smtClean="0"/>
              <a:t>Website where you can write about anything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Blog?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Ideas can be published and shared with anyone anywhere</a:t>
            </a:r>
          </a:p>
          <a:p>
            <a:r>
              <a:rPr lang="en-US" dirty="0" smtClean="0"/>
              <a:t>Facilitates asynchronous communication</a:t>
            </a:r>
          </a:p>
          <a:p>
            <a:r>
              <a:rPr lang="en-US" dirty="0" smtClean="0"/>
              <a:t>Writing across the curriculum improves students’ literacy skills and helps develop a deeper understanding of the content</a:t>
            </a:r>
          </a:p>
          <a:p>
            <a:r>
              <a:rPr lang="en-US" dirty="0" smtClean="0"/>
              <a:t>Increases the authenticity of the writing process</a:t>
            </a:r>
            <a:endParaRPr lang="en-US" dirty="0"/>
          </a:p>
        </p:txBody>
      </p:sp>
      <p:pic>
        <p:nvPicPr>
          <p:cNvPr id="2050" name="Picture 2" descr="C:\Documents and Settings\kmhinger\Local Settings\Temporary Internet Files\Content.IE5\SK2PXC3K\MC9000786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229599" y="5236808"/>
            <a:ext cx="534063" cy="1621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Would Students Blog?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Language Arts</a:t>
            </a:r>
          </a:p>
          <a:p>
            <a:pPr lvl="1"/>
            <a:r>
              <a:rPr lang="en-US" dirty="0" smtClean="0"/>
              <a:t>Nearing the final draft of a writing assignment</a:t>
            </a:r>
          </a:p>
          <a:p>
            <a:pPr lvl="1"/>
            <a:r>
              <a:rPr lang="en-US" dirty="0" smtClean="0"/>
              <a:t>Book review about books they’ve read</a:t>
            </a:r>
          </a:p>
          <a:p>
            <a:pPr lvl="1"/>
            <a:endParaRPr lang="en-US" dirty="0" smtClean="0"/>
          </a:p>
        </p:txBody>
      </p:sp>
      <p:pic>
        <p:nvPicPr>
          <p:cNvPr id="3076" name="Picture 4" descr="C:\Documents and Settings\kmhinger\Local Settings\Temporary Internet Files\Content.IE5\CK4C7A9X\MC9003356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5850598"/>
            <a:ext cx="1447800" cy="1007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Would Students Blog?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Math</a:t>
            </a:r>
          </a:p>
          <a:p>
            <a:pPr lvl="1"/>
            <a:r>
              <a:rPr lang="en-US" dirty="0" smtClean="0"/>
              <a:t>Writing about what they are learning</a:t>
            </a:r>
          </a:p>
          <a:p>
            <a:pPr lvl="1"/>
            <a:r>
              <a:rPr lang="en-US" dirty="0" smtClean="0"/>
              <a:t>Problem solving blog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098" name="Picture 2" descr="\\Adcfses01\EBIHome\KMHINGER\My Pictures\Microsoft Clip Organizer\j043612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2878" y="5486400"/>
            <a:ext cx="1520297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Would Students Blog?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</a:p>
          <a:p>
            <a:pPr lvl="1"/>
            <a:r>
              <a:rPr lang="en-US" dirty="0" smtClean="0"/>
              <a:t>Apply classroom learning to real world context</a:t>
            </a:r>
          </a:p>
          <a:p>
            <a:endParaRPr lang="en-US" dirty="0"/>
          </a:p>
        </p:txBody>
      </p:sp>
      <p:pic>
        <p:nvPicPr>
          <p:cNvPr id="5122" name="Picture 2" descr="C:\Documents and Settings\kmhinger\Local Settings\Temporary Internet Files\Content.IE5\CK4C7A9X\MC9000890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5638800"/>
            <a:ext cx="1098012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Would Students Blog?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Studies</a:t>
            </a:r>
          </a:p>
          <a:p>
            <a:pPr lvl="1"/>
            <a:r>
              <a:rPr lang="en-US" dirty="0" smtClean="0"/>
              <a:t>Newslette</a:t>
            </a:r>
            <a:r>
              <a:rPr lang="en-US" dirty="0" smtClean="0"/>
              <a:t>r from long ago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C:\Documents and Settings\kmhinger\Local Settings\Temporary Internet Files\Content.IE5\TP6RPHJX\MC9003675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5257800"/>
            <a:ext cx="1365458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and Purpose</a:t>
            </a:r>
          </a:p>
          <a:p>
            <a:pPr lvl="1"/>
            <a:r>
              <a:rPr lang="en-US" dirty="0" smtClean="0"/>
              <a:t>Writing prompt that requires higher level thinking from students</a:t>
            </a:r>
          </a:p>
          <a:p>
            <a:pPr lvl="1"/>
            <a:r>
              <a:rPr lang="en-US" dirty="0" smtClean="0"/>
              <a:t>Purpose: process writing, writing for an authentic audience or web-based conversation with a blog</a:t>
            </a:r>
          </a:p>
          <a:p>
            <a:pPr lvl="1"/>
            <a:r>
              <a:rPr lang="en-US" dirty="0" smtClean="0"/>
              <a:t>Students must know the purpose and objectives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76</TotalTime>
  <Words>361</Words>
  <Application>Microsoft Office PowerPoint</Application>
  <PresentationFormat>On-screen Show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Solstice</vt:lpstr>
      <vt:lpstr>Sharing Thoughts &amp; Ideas Through Writing with a Blog</vt:lpstr>
      <vt:lpstr>What is a Blog Anyway?</vt:lpstr>
      <vt:lpstr>What is a Blog Anyway?</vt:lpstr>
      <vt:lpstr>Why Blog?</vt:lpstr>
      <vt:lpstr>When Would Students Blog?</vt:lpstr>
      <vt:lpstr>When Would Students Blog?</vt:lpstr>
      <vt:lpstr>When Would Students Blog?</vt:lpstr>
      <vt:lpstr>When Would Students Blog?</vt:lpstr>
      <vt:lpstr>Implementation Strategies</vt:lpstr>
      <vt:lpstr>Implementation Strategies</vt:lpstr>
      <vt:lpstr>Implementation Strategies</vt:lpstr>
      <vt:lpstr>How do I Start Blogging?</vt:lpstr>
      <vt:lpstr>Wrapping Up</vt:lpstr>
      <vt:lpstr>Wrapping Up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Sharing Thoughts &amp; Ideas Through Writing with a Blog</dc:title>
  <dc:creator>kmhinger</dc:creator>
  <cp:lastModifiedBy>kmhinger</cp:lastModifiedBy>
  <cp:revision>8</cp:revision>
  <dcterms:created xsi:type="dcterms:W3CDTF">2010-08-17T13:45:34Z</dcterms:created>
  <dcterms:modified xsi:type="dcterms:W3CDTF">2010-08-17T15:01:47Z</dcterms:modified>
</cp:coreProperties>
</file>